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4"/>
  </p:notes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3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804" y="5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8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4600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061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7694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96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1090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3977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28082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0975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536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62977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06077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458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05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60495" y="3060051"/>
            <a:ext cx="12109410" cy="2109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Прогнозирование стоимости акций на российском рынке с использованием машинного обучения и анализа текстовых данных</a:t>
            </a:r>
          </a:p>
        </p:txBody>
      </p:sp>
      <p:sp>
        <p:nvSpPr>
          <p:cNvPr id="6" name="Text 3"/>
          <p:cNvSpPr/>
          <p:nvPr/>
        </p:nvSpPr>
        <p:spPr>
          <a:xfrm>
            <a:off x="9381067" y="6068258"/>
            <a:ext cx="39888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ru-RU" sz="2400" dirty="0"/>
              <a:t>Автор: Алексей Триголос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ru-RU" sz="2400" dirty="0"/>
              <a:t>Руководитель: Руслан Каюмов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908209" y="6589157"/>
            <a:ext cx="13406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Tomorrow Medium" pitchFamily="34" charset="0"/>
                <a:ea typeface="Tomorrow Medium" pitchFamily="34" charset="-122"/>
                <a:cs typeface="Tomorrow Medium" pitchFamily="34" charset="-120"/>
              </a:rPr>
              <a:t>AA</a:t>
            </a:r>
            <a:endParaRPr lang="en-US" sz="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6362625" y="140895"/>
            <a:ext cx="1905150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Сервис</a:t>
            </a:r>
          </a:p>
        </p:txBody>
      </p:sp>
      <p:pic>
        <p:nvPicPr>
          <p:cNvPr id="12" name="service">
            <a:hlinkClick r:id="" action="ppaction://media"/>
            <a:extLst>
              <a:ext uri="{FF2B5EF4-FFF2-40B4-BE49-F238E27FC236}">
                <a16:creationId xmlns:a16="http://schemas.microsoft.com/office/drawing/2014/main" id="{C5332287-DDC4-40E7-8264-D5BB02FBE1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8100" y="915950"/>
            <a:ext cx="12014200" cy="7172755"/>
          </a:xfrm>
        </p:spPr>
      </p:pic>
    </p:spTree>
    <p:extLst>
      <p:ext uri="{BB962C8B-B14F-4D97-AF65-F5344CB8AC3E}">
        <p14:creationId xmlns:p14="http://schemas.microsoft.com/office/powerpoint/2010/main" val="157501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5030239" y="1345006"/>
            <a:ext cx="4569921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/>
              <a:t>Дальнейший план</a:t>
            </a:r>
            <a:endParaRPr lang="ru-RU" sz="4400" b="1" dirty="0">
              <a:effectLst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1B9F03A-5FAE-4B92-A309-8108FE8C6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0910" y="3644688"/>
            <a:ext cx="7688580" cy="218884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Обучение модели на основе новостей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Создание гибридной модели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Анализ и сравнение полученных результатов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Улучшение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453037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3620539" y="3649133"/>
            <a:ext cx="7389321" cy="732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6000" b="1" dirty="0"/>
              <a:t>Спасибо за внимание.</a:t>
            </a:r>
            <a:endParaRPr lang="ru-RU" sz="60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0588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5560223" y="1297682"/>
            <a:ext cx="3509953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Цели и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38093DF-24AA-492B-BA2C-F2652DB24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1533" y="2929467"/>
            <a:ext cx="6917267" cy="329353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Исследовать подобные работы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Собрать данные по бумагам и новостям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Предобработать данные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Обучить модели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Собрать и проанализировать метрики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Сделать выводы</a:t>
            </a:r>
          </a:p>
        </p:txBody>
      </p:sp>
    </p:spTree>
    <p:extLst>
      <p:ext uri="{BB962C8B-B14F-4D97-AF65-F5344CB8AC3E}">
        <p14:creationId xmlns:p14="http://schemas.microsoft.com/office/powerpoint/2010/main" val="33167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2835145" y="1271141"/>
            <a:ext cx="8960110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Предыдущий опыт в других работах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38093DF-24AA-492B-BA2C-F2652DB24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1066" y="3132666"/>
            <a:ext cx="11108268" cy="268393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LSTM </a:t>
            </a:r>
            <a:r>
              <a:rPr lang="ru-RU" dirty="0">
                <a:solidFill>
                  <a:schemeClr val="tx1"/>
                </a:solidFill>
              </a:rPr>
              <a:t>часто лучше предсказывает.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Удавалось достигнуть точности в 96</a:t>
            </a:r>
            <a:r>
              <a:rPr lang="en-US" dirty="0">
                <a:solidFill>
                  <a:schemeClr val="tx1"/>
                </a:solidFill>
              </a:rPr>
              <a:t>%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Использование новостей помогает улучшать предсказания.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Цены бумаг могут коррелировать с ценами полезных ископаемых.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Увеличение категорий новостей повышает точность.</a:t>
            </a:r>
          </a:p>
        </p:txBody>
      </p:sp>
    </p:spTree>
    <p:extLst>
      <p:ext uri="{BB962C8B-B14F-4D97-AF65-F5344CB8AC3E}">
        <p14:creationId xmlns:p14="http://schemas.microsoft.com/office/powerpoint/2010/main" val="1249453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5655139" y="1272282"/>
            <a:ext cx="3320122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Сбор данных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C02D9D97-E22B-4BBE-B73A-10F16F33AB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23125" y="3893816"/>
            <a:ext cx="6216650" cy="1809142"/>
          </a:xfrm>
        </p:spPr>
      </p:pic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0F5F025A-705A-4694-8AA6-2C6789084F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06475" y="3428206"/>
            <a:ext cx="6216650" cy="2740361"/>
          </a:xfrm>
        </p:spPr>
      </p:pic>
    </p:spTree>
    <p:extLst>
      <p:ext uri="{BB962C8B-B14F-4D97-AF65-F5344CB8AC3E}">
        <p14:creationId xmlns:p14="http://schemas.microsoft.com/office/powerpoint/2010/main" val="3013420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4452872" y="202090"/>
            <a:ext cx="5190662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Данные по бумагам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CDCD04-B467-4835-BBB4-91AAC30B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08" y="867372"/>
            <a:ext cx="6282265" cy="32576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42B2DDF-2F27-4877-A2C2-A56FA688E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08" y="4162080"/>
            <a:ext cx="5846554" cy="400196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5F4C4BF-B05B-432E-A8EF-0016D535D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840" y="4162080"/>
            <a:ext cx="6214585" cy="402206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7D8C91F-8E67-4669-B553-0BD2EEDAD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843" y="867372"/>
            <a:ext cx="6173510" cy="322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7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4639139" y="649333"/>
            <a:ext cx="5352122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Получение новостей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FB0753-1D38-48C9-9AFE-69E96C8F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236"/>
            <a:ext cx="4656561" cy="46832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567024-20F9-4E0D-8DEA-71EBCF9A4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791" y="330886"/>
            <a:ext cx="4366610" cy="47914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CFB8417-982C-44F1-88EA-81855533A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61" y="4127466"/>
            <a:ext cx="6860465" cy="410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84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CB8B49F-7846-4BA6-AA99-93A98F0DA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" y="4429760"/>
            <a:ext cx="6333067" cy="379984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B74A17-3C31-4643-B1F7-050923376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67" y="646306"/>
            <a:ext cx="6553200" cy="39319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80B1F4-F624-4C37-B0B0-C11ACB383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233" y="3916680"/>
            <a:ext cx="7188200" cy="431292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1625303" y="183677"/>
            <a:ext cx="4098461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4400" b="1" dirty="0">
                <a:effectLst/>
              </a:rPr>
              <a:t>Ridge Regression</a:t>
            </a:r>
            <a:endParaRPr lang="ru-RU" sz="4400" b="1" dirty="0">
              <a:effectLst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541074-07FC-4E80-86C4-7395C987E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0"/>
            <a:ext cx="7069667" cy="424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79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39D2B2-2B1E-4E7F-9730-AD9187C40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343400"/>
            <a:ext cx="6477000" cy="38862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E8BD3F-7D7F-48FE-86E9-9EFF9F6ED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45061"/>
            <a:ext cx="6477000" cy="38862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C000B1-F48A-41A0-9365-D1599CC07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745061"/>
            <a:ext cx="6477000" cy="38862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4190703" y="251400"/>
            <a:ext cx="6248994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4400" b="1" dirty="0">
                <a:effectLst/>
              </a:rPr>
              <a:t>Random Forest Regression</a:t>
            </a:r>
            <a:endParaRPr lang="ru-RU" sz="4400" b="1" dirty="0">
              <a:effectLst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711B5D3-668A-467B-885E-07BA56A07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43400"/>
            <a:ext cx="6477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07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4656517" y="649333"/>
            <a:ext cx="5317364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/>
              <a:t>Архитектура сервиса</a:t>
            </a:r>
            <a:endParaRPr lang="ru-RU" sz="4400" b="1" dirty="0">
              <a:effectLst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9A7E94-CE6F-4465-9F3C-92A21DA7C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947" y="1509349"/>
            <a:ext cx="6131437" cy="577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3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2220</TotalTime>
  <Words>120</Words>
  <Application>Microsoft Office PowerPoint</Application>
  <PresentationFormat>Произвольный</PresentationFormat>
  <Paragraphs>31</Paragraphs>
  <Slides>12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Tomorrow Medium</vt:lpstr>
      <vt:lpstr>Arial</vt:lpstr>
      <vt:lpstr>Calibri Light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Алексей Триголос</cp:lastModifiedBy>
  <cp:revision>25</cp:revision>
  <dcterms:created xsi:type="dcterms:W3CDTF">2025-05-02T09:30:01Z</dcterms:created>
  <dcterms:modified xsi:type="dcterms:W3CDTF">2025-05-03T22:32:54Z</dcterms:modified>
</cp:coreProperties>
</file>